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69" r:id="rId14"/>
    <p:sldId id="270" r:id="rId15"/>
    <p:sldId id="268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52" autoAdjust="0"/>
    <p:restoredTop sz="94660"/>
  </p:normalViewPr>
  <p:slideViewPr>
    <p:cSldViewPr>
      <p:cViewPr varScale="1">
        <p:scale>
          <a:sx n="69" d="100"/>
          <a:sy n="69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slide" Target="../slides/slide9.xml"/><Relationship Id="rId1" Type="http://schemas.openxmlformats.org/officeDocument/2006/relationships/slide" Target="../slides/slide2.xml"/><Relationship Id="rId4" Type="http://schemas.openxmlformats.org/officeDocument/2006/relationships/slide" Target="../slides/slide1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6" Type="http://schemas.openxmlformats.org/officeDocument/2006/relationships/slide" Target="../slides/slide8.xml"/><Relationship Id="rId5" Type="http://schemas.openxmlformats.org/officeDocument/2006/relationships/slide" Target="../slides/slide7.xml"/><Relationship Id="rId4" Type="http://schemas.openxmlformats.org/officeDocument/2006/relationships/slide" Target="../slides/slide6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23F51A-A131-4E39-9F69-5A9C3ACFC485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DFB18B8-11C5-4DC5-89C6-6B935BE95869}">
      <dgm:prSet phldrT="[Tekst]"/>
      <dgm:spPr/>
      <dgm:t>
        <a:bodyPr/>
        <a:lstStyle/>
        <a:p>
          <a:r>
            <a:rPr lang="pl-PL" dirty="0" smtClean="0"/>
            <a:t>Historia</a:t>
          </a:r>
          <a:endParaRPr lang="pl-PL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04ACCB8-8AE5-414B-A7A0-190BDA48ABD1}" type="parTrans" cxnId="{0B711E83-5DE4-4E67-8175-F6B25EA7FAFE}">
      <dgm:prSet/>
      <dgm:spPr/>
      <dgm:t>
        <a:bodyPr/>
        <a:lstStyle/>
        <a:p>
          <a:endParaRPr lang="pl-PL"/>
        </a:p>
      </dgm:t>
    </dgm:pt>
    <dgm:pt modelId="{AE9DE27E-50BE-4A7B-A3D3-77D13425752E}" type="sibTrans" cxnId="{0B711E83-5DE4-4E67-8175-F6B25EA7FAFE}">
      <dgm:prSet/>
      <dgm:spPr/>
      <dgm:t>
        <a:bodyPr/>
        <a:lstStyle/>
        <a:p>
          <a:endParaRPr lang="pl-PL"/>
        </a:p>
      </dgm:t>
    </dgm:pt>
    <dgm:pt modelId="{A17B6ED2-56AA-4C22-9FE3-40337DBB34A1}">
      <dgm:prSet phldrT="[Tekst]"/>
      <dgm:spPr/>
      <dgm:t>
        <a:bodyPr/>
        <a:lstStyle/>
        <a:p>
          <a:r>
            <a:rPr lang="pl-PL" dirty="0" smtClean="0"/>
            <a:t>Beatyfikacja</a:t>
          </a:r>
        </a:p>
        <a:p>
          <a:r>
            <a:rPr lang="pl-PL" dirty="0" smtClean="0"/>
            <a:t>i</a:t>
          </a:r>
        </a:p>
        <a:p>
          <a:r>
            <a:rPr lang="pl-PL" dirty="0" smtClean="0"/>
            <a:t>kanonizacja</a:t>
          </a:r>
          <a:endParaRPr lang="pl-PL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7921E85A-C50A-4854-8F12-122B0880F871}" type="parTrans" cxnId="{A420EB8C-79C2-4845-8798-7F4F793CC893}">
      <dgm:prSet/>
      <dgm:spPr/>
      <dgm:t>
        <a:bodyPr/>
        <a:lstStyle/>
        <a:p>
          <a:endParaRPr lang="pl-PL"/>
        </a:p>
      </dgm:t>
    </dgm:pt>
    <dgm:pt modelId="{30782192-CBD4-4D0C-867A-49A5449E1381}" type="sibTrans" cxnId="{A420EB8C-79C2-4845-8798-7F4F793CC893}">
      <dgm:prSet/>
      <dgm:spPr/>
      <dgm:t>
        <a:bodyPr/>
        <a:lstStyle/>
        <a:p>
          <a:endParaRPr lang="pl-PL"/>
        </a:p>
      </dgm:t>
    </dgm:pt>
    <dgm:pt modelId="{FED845B3-60F6-481A-B5CD-C981F74F56CE}">
      <dgm:prSet phldrT="[Tekst]"/>
      <dgm:spPr/>
      <dgm:t>
        <a:bodyPr/>
        <a:lstStyle/>
        <a:p>
          <a:r>
            <a:rPr lang="pl-PL" dirty="0" smtClean="0"/>
            <a:t>Autorzy</a:t>
          </a:r>
          <a:endParaRPr lang="pl-PL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2BB3BF8F-30C4-4B6C-A5DC-F3A35B92F4DB}" type="parTrans" cxnId="{4D362742-0BB4-45AB-8E10-C0FA39BD50AE}">
      <dgm:prSet/>
      <dgm:spPr/>
      <dgm:t>
        <a:bodyPr/>
        <a:lstStyle/>
        <a:p>
          <a:endParaRPr lang="pl-PL"/>
        </a:p>
      </dgm:t>
    </dgm:pt>
    <dgm:pt modelId="{E2333BE7-1D92-4A85-8FE9-B68D032ED580}" type="sibTrans" cxnId="{4D362742-0BB4-45AB-8E10-C0FA39BD50AE}">
      <dgm:prSet/>
      <dgm:spPr/>
      <dgm:t>
        <a:bodyPr/>
        <a:lstStyle/>
        <a:p>
          <a:endParaRPr lang="pl-PL"/>
        </a:p>
      </dgm:t>
    </dgm:pt>
    <dgm:pt modelId="{F8D3320A-AFC0-4FB1-A610-B47969680994}">
      <dgm:prSet phldrT="[Tekst]"/>
      <dgm:spPr/>
      <dgm:t>
        <a:bodyPr/>
        <a:lstStyle/>
        <a:p>
          <a:r>
            <a:rPr lang="pl-PL" dirty="0" smtClean="0"/>
            <a:t>Konkurs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ACC9E7BB-3B7A-4AB8-BA61-9B8EE42CA7AA}" type="parTrans" cxnId="{EB409F5E-5A32-4CBD-93EC-D85DFD8D217D}">
      <dgm:prSet/>
      <dgm:spPr/>
      <dgm:t>
        <a:bodyPr/>
        <a:lstStyle/>
        <a:p>
          <a:endParaRPr lang="pl-PL"/>
        </a:p>
      </dgm:t>
    </dgm:pt>
    <dgm:pt modelId="{483ECF10-7BC6-4B6A-8ECD-37BEA39E83C0}" type="sibTrans" cxnId="{EB409F5E-5A32-4CBD-93EC-D85DFD8D217D}">
      <dgm:prSet/>
      <dgm:spPr/>
      <dgm:t>
        <a:bodyPr/>
        <a:lstStyle/>
        <a:p>
          <a:endParaRPr lang="pl-PL"/>
        </a:p>
      </dgm:t>
    </dgm:pt>
    <dgm:pt modelId="{8CCE33B4-20E5-4F5C-8BFA-812C560F5A7C}" type="pres">
      <dgm:prSet presAssocID="{7023F51A-A131-4E39-9F69-5A9C3ACFC485}" presName="diagram" presStyleCnt="0">
        <dgm:presLayoutVars>
          <dgm:dir/>
          <dgm:resizeHandles val="exact"/>
        </dgm:presLayoutVars>
      </dgm:prSet>
      <dgm:spPr/>
    </dgm:pt>
    <dgm:pt modelId="{8C934A96-074F-4207-B287-2270D35FDC91}" type="pres">
      <dgm:prSet presAssocID="{1DFB18B8-11C5-4DC5-89C6-6B935BE9586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742C489-67E7-4AE6-BD9E-C476B9337389}" type="pres">
      <dgm:prSet presAssocID="{AE9DE27E-50BE-4A7B-A3D3-77D13425752E}" presName="sibTrans" presStyleCnt="0"/>
      <dgm:spPr/>
    </dgm:pt>
    <dgm:pt modelId="{BBCA3AD4-5A87-4591-ACF0-BDC21106CE1E}" type="pres">
      <dgm:prSet presAssocID="{A17B6ED2-56AA-4C22-9FE3-40337DBB34A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D132E73-E232-4A40-9A79-9670723316EA}" type="pres">
      <dgm:prSet presAssocID="{30782192-CBD4-4D0C-867A-49A5449E1381}" presName="sibTrans" presStyleCnt="0"/>
      <dgm:spPr/>
    </dgm:pt>
    <dgm:pt modelId="{838A42C0-25D0-4844-A2E3-8A262D1EF46F}" type="pres">
      <dgm:prSet presAssocID="{FED845B3-60F6-481A-B5CD-C981F74F56C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19AD23C-433F-4ED7-9DB0-2F6B8B346352}" type="pres">
      <dgm:prSet presAssocID="{E2333BE7-1D92-4A85-8FE9-B68D032ED580}" presName="sibTrans" presStyleCnt="0"/>
      <dgm:spPr/>
    </dgm:pt>
    <dgm:pt modelId="{3879B5CC-80AD-4456-92BE-488E7AD6753F}" type="pres">
      <dgm:prSet presAssocID="{F8D3320A-AFC0-4FB1-A610-B4796968099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DB956AE-22F6-43DB-8400-2DC2929F2F5B}" type="presOf" srcId="{7023F51A-A131-4E39-9F69-5A9C3ACFC485}" destId="{8CCE33B4-20E5-4F5C-8BFA-812C560F5A7C}" srcOrd="0" destOrd="0" presId="urn:microsoft.com/office/officeart/2005/8/layout/default"/>
    <dgm:cxn modelId="{A50E33C0-02C0-4DF6-9380-05CA72DAC3EF}" type="presOf" srcId="{1DFB18B8-11C5-4DC5-89C6-6B935BE95869}" destId="{8C934A96-074F-4207-B287-2270D35FDC91}" srcOrd="0" destOrd="0" presId="urn:microsoft.com/office/officeart/2005/8/layout/default"/>
    <dgm:cxn modelId="{4D362742-0BB4-45AB-8E10-C0FA39BD50AE}" srcId="{7023F51A-A131-4E39-9F69-5A9C3ACFC485}" destId="{FED845B3-60F6-481A-B5CD-C981F74F56CE}" srcOrd="2" destOrd="0" parTransId="{2BB3BF8F-30C4-4B6C-A5DC-F3A35B92F4DB}" sibTransId="{E2333BE7-1D92-4A85-8FE9-B68D032ED580}"/>
    <dgm:cxn modelId="{8D483EC9-84FC-4C43-A93D-AE0659EB63AC}" type="presOf" srcId="{A17B6ED2-56AA-4C22-9FE3-40337DBB34A1}" destId="{BBCA3AD4-5A87-4591-ACF0-BDC21106CE1E}" srcOrd="0" destOrd="0" presId="urn:microsoft.com/office/officeart/2005/8/layout/default"/>
    <dgm:cxn modelId="{EB409F5E-5A32-4CBD-93EC-D85DFD8D217D}" srcId="{7023F51A-A131-4E39-9F69-5A9C3ACFC485}" destId="{F8D3320A-AFC0-4FB1-A610-B47969680994}" srcOrd="3" destOrd="0" parTransId="{ACC9E7BB-3B7A-4AB8-BA61-9B8EE42CA7AA}" sibTransId="{483ECF10-7BC6-4B6A-8ECD-37BEA39E83C0}"/>
    <dgm:cxn modelId="{A638B6A6-C3E2-4148-88D9-C40C6D62D8CB}" type="presOf" srcId="{FED845B3-60F6-481A-B5CD-C981F74F56CE}" destId="{838A42C0-25D0-4844-A2E3-8A262D1EF46F}" srcOrd="0" destOrd="0" presId="urn:microsoft.com/office/officeart/2005/8/layout/default"/>
    <dgm:cxn modelId="{0B711E83-5DE4-4E67-8175-F6B25EA7FAFE}" srcId="{7023F51A-A131-4E39-9F69-5A9C3ACFC485}" destId="{1DFB18B8-11C5-4DC5-89C6-6B935BE95869}" srcOrd="0" destOrd="0" parTransId="{C04ACCB8-8AE5-414B-A7A0-190BDA48ABD1}" sibTransId="{AE9DE27E-50BE-4A7B-A3D3-77D13425752E}"/>
    <dgm:cxn modelId="{A420EB8C-79C2-4845-8798-7F4F793CC893}" srcId="{7023F51A-A131-4E39-9F69-5A9C3ACFC485}" destId="{A17B6ED2-56AA-4C22-9FE3-40337DBB34A1}" srcOrd="1" destOrd="0" parTransId="{7921E85A-C50A-4854-8F12-122B0880F871}" sibTransId="{30782192-CBD4-4D0C-867A-49A5449E1381}"/>
    <dgm:cxn modelId="{C9957D62-1A43-413B-8852-E7DF08DB8987}" type="presOf" srcId="{F8D3320A-AFC0-4FB1-A610-B47969680994}" destId="{3879B5CC-80AD-4456-92BE-488E7AD6753F}" srcOrd="0" destOrd="0" presId="urn:microsoft.com/office/officeart/2005/8/layout/default"/>
    <dgm:cxn modelId="{7FF13EDB-F9FD-479B-B5F1-DB84A1F50D8B}" type="presParOf" srcId="{8CCE33B4-20E5-4F5C-8BFA-812C560F5A7C}" destId="{8C934A96-074F-4207-B287-2270D35FDC91}" srcOrd="0" destOrd="0" presId="urn:microsoft.com/office/officeart/2005/8/layout/default"/>
    <dgm:cxn modelId="{9DD48961-F1B1-4A7F-B4A0-55093D0253B9}" type="presParOf" srcId="{8CCE33B4-20E5-4F5C-8BFA-812C560F5A7C}" destId="{B742C489-67E7-4AE6-BD9E-C476B9337389}" srcOrd="1" destOrd="0" presId="urn:microsoft.com/office/officeart/2005/8/layout/default"/>
    <dgm:cxn modelId="{6F2E136F-E295-4965-9838-B3F3962D3E16}" type="presParOf" srcId="{8CCE33B4-20E5-4F5C-8BFA-812C560F5A7C}" destId="{BBCA3AD4-5A87-4591-ACF0-BDC21106CE1E}" srcOrd="2" destOrd="0" presId="urn:microsoft.com/office/officeart/2005/8/layout/default"/>
    <dgm:cxn modelId="{FFE18E23-A13F-4751-89F5-049E4009AFF9}" type="presParOf" srcId="{8CCE33B4-20E5-4F5C-8BFA-812C560F5A7C}" destId="{AD132E73-E232-4A40-9A79-9670723316EA}" srcOrd="3" destOrd="0" presId="urn:microsoft.com/office/officeart/2005/8/layout/default"/>
    <dgm:cxn modelId="{DAE53FAE-0EEF-4CF2-B324-A412676BF7BC}" type="presParOf" srcId="{8CCE33B4-20E5-4F5C-8BFA-812C560F5A7C}" destId="{838A42C0-25D0-4844-A2E3-8A262D1EF46F}" srcOrd="4" destOrd="0" presId="urn:microsoft.com/office/officeart/2005/8/layout/default"/>
    <dgm:cxn modelId="{7C2DE21D-0EBA-406F-B006-DAABE00C4B45}" type="presParOf" srcId="{8CCE33B4-20E5-4F5C-8BFA-812C560F5A7C}" destId="{D19AD23C-433F-4ED7-9DB0-2F6B8B346352}" srcOrd="5" destOrd="0" presId="urn:microsoft.com/office/officeart/2005/8/layout/default"/>
    <dgm:cxn modelId="{F75C4EA2-609A-421D-9FFA-24C445E3563B}" type="presParOf" srcId="{8CCE33B4-20E5-4F5C-8BFA-812C560F5A7C}" destId="{3879B5CC-80AD-4456-92BE-488E7AD6753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7BB2E2-8CC8-499E-B39B-C3D40C2975B1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9040151-C049-47F9-9A0D-83176A8EEB07}">
      <dgm:prSet phldrT="[Tekst]"/>
      <dgm:spPr/>
      <dgm:t>
        <a:bodyPr/>
        <a:lstStyle/>
        <a:p>
          <a:r>
            <a:rPr lang="pl-PL" dirty="0" smtClean="0"/>
            <a:t>Młodość </a:t>
          </a:r>
        </a:p>
        <a:p>
          <a:r>
            <a:rPr lang="pl-PL" dirty="0" smtClean="0"/>
            <a:t>Jana z Dukli</a:t>
          </a:r>
          <a:endParaRPr lang="pl-PL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5105DC5-6A15-4E89-B748-E8FC39C8B40B}" type="parTrans" cxnId="{2DAD6349-80FD-48B9-8A3B-BE9ED48F8A4F}">
      <dgm:prSet/>
      <dgm:spPr/>
      <dgm:t>
        <a:bodyPr/>
        <a:lstStyle/>
        <a:p>
          <a:endParaRPr lang="pl-PL"/>
        </a:p>
      </dgm:t>
    </dgm:pt>
    <dgm:pt modelId="{631866BA-1494-4E0A-9A32-B45477D36932}" type="sibTrans" cxnId="{2DAD6349-80FD-48B9-8A3B-BE9ED48F8A4F}">
      <dgm:prSet/>
      <dgm:spPr/>
      <dgm:t>
        <a:bodyPr/>
        <a:lstStyle/>
        <a:p>
          <a:endParaRPr lang="pl-PL"/>
        </a:p>
      </dgm:t>
    </dgm:pt>
    <dgm:pt modelId="{DEC2A98A-488D-4860-A0B9-B8A4BD4D8D6A}">
      <dgm:prSet phldrT="[Tekst]"/>
      <dgm:spPr/>
      <dgm:t>
        <a:bodyPr/>
        <a:lstStyle/>
        <a:p>
          <a:r>
            <a:rPr lang="pl-PL" dirty="0" smtClean="0"/>
            <a:t>Środowisko</a:t>
          </a:r>
        </a:p>
        <a:p>
          <a:r>
            <a:rPr lang="pl-PL" dirty="0" smtClean="0"/>
            <a:t>rodzinne</a:t>
          </a:r>
        </a:p>
        <a:p>
          <a:r>
            <a:rPr lang="pl-PL" dirty="0" smtClean="0"/>
            <a:t>Jana</a:t>
          </a:r>
          <a:endParaRPr lang="pl-PL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6FFB12D-EB32-4141-B86A-6AA3E56D0CF7}" type="parTrans" cxnId="{64BBDA38-BB66-4A1D-B1A3-3668FABB7B5D}">
      <dgm:prSet/>
      <dgm:spPr/>
      <dgm:t>
        <a:bodyPr/>
        <a:lstStyle/>
        <a:p>
          <a:endParaRPr lang="pl-PL"/>
        </a:p>
      </dgm:t>
    </dgm:pt>
    <dgm:pt modelId="{1AA64421-7F9D-4B0F-A77A-33EC0F7411C6}" type="sibTrans" cxnId="{64BBDA38-BB66-4A1D-B1A3-3668FABB7B5D}">
      <dgm:prSet/>
      <dgm:spPr/>
      <dgm:t>
        <a:bodyPr/>
        <a:lstStyle/>
        <a:p>
          <a:endParaRPr lang="pl-PL"/>
        </a:p>
      </dgm:t>
    </dgm:pt>
    <dgm:pt modelId="{11190A2F-9380-41CF-BC41-DAF862C162C4}">
      <dgm:prSet phldrT="[Tekst]"/>
      <dgm:spPr/>
      <dgm:t>
        <a:bodyPr/>
        <a:lstStyle/>
        <a:p>
          <a:r>
            <a:rPr lang="pl-PL" dirty="0" smtClean="0"/>
            <a:t>Wykształcenie</a:t>
          </a:r>
          <a:endParaRPr lang="pl-PL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33CFC120-A3B5-4318-8066-118D9D541F30}" type="parTrans" cxnId="{66ECE275-0F15-4850-9B04-FEFFCA6E6AF1}">
      <dgm:prSet/>
      <dgm:spPr/>
      <dgm:t>
        <a:bodyPr/>
        <a:lstStyle/>
        <a:p>
          <a:endParaRPr lang="pl-PL"/>
        </a:p>
      </dgm:t>
    </dgm:pt>
    <dgm:pt modelId="{91C76503-3C7C-4CF0-BE46-A79C508FC83A}" type="sibTrans" cxnId="{66ECE275-0F15-4850-9B04-FEFFCA6E6AF1}">
      <dgm:prSet/>
      <dgm:spPr/>
      <dgm:t>
        <a:bodyPr/>
        <a:lstStyle/>
        <a:p>
          <a:endParaRPr lang="pl-PL"/>
        </a:p>
      </dgm:t>
    </dgm:pt>
    <dgm:pt modelId="{6C4C7BBE-3830-4805-85C7-515AF38C5BA1}">
      <dgm:prSet phldrT="[Tekst]"/>
      <dgm:spPr/>
      <dgm:t>
        <a:bodyPr/>
        <a:lstStyle/>
        <a:p>
          <a:r>
            <a:rPr lang="pl-PL" dirty="0" smtClean="0"/>
            <a:t> Życie </a:t>
          </a:r>
        </a:p>
        <a:p>
          <a:r>
            <a:rPr lang="pl-PL" dirty="0" smtClean="0"/>
            <a:t>wewnętrzne</a:t>
          </a:r>
        </a:p>
        <a:p>
          <a:r>
            <a:rPr lang="pl-PL" dirty="0" smtClean="0"/>
            <a:t>Jana</a:t>
          </a:r>
          <a:endParaRPr lang="pl-PL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42ABB512-FD2B-48A7-8820-BBDE3D25E2ED}" type="parTrans" cxnId="{62089614-D3C7-450E-886D-A5BF089C6D9A}">
      <dgm:prSet/>
      <dgm:spPr/>
      <dgm:t>
        <a:bodyPr/>
        <a:lstStyle/>
        <a:p>
          <a:endParaRPr lang="pl-PL"/>
        </a:p>
      </dgm:t>
    </dgm:pt>
    <dgm:pt modelId="{086D27AA-7EDF-4C98-A283-62F4F27899E9}" type="sibTrans" cxnId="{62089614-D3C7-450E-886D-A5BF089C6D9A}">
      <dgm:prSet/>
      <dgm:spPr/>
      <dgm:t>
        <a:bodyPr/>
        <a:lstStyle/>
        <a:p>
          <a:endParaRPr lang="pl-PL"/>
        </a:p>
      </dgm:t>
    </dgm:pt>
    <dgm:pt modelId="{29E5E739-C021-4613-9504-31EDF0CAC579}">
      <dgm:prSet phldrT="[Tekst]"/>
      <dgm:spPr/>
      <dgm:t>
        <a:bodyPr/>
        <a:lstStyle/>
        <a:p>
          <a:r>
            <a:rPr lang="pl-PL" dirty="0" smtClean="0"/>
            <a:t>Śmierć</a:t>
          </a:r>
          <a:endParaRPr lang="pl-PL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2993B963-1FCF-4939-B38F-BE012D97DB90}" type="parTrans" cxnId="{2E82581B-23D8-465E-9A8E-97C133F1E194}">
      <dgm:prSet/>
      <dgm:spPr/>
      <dgm:t>
        <a:bodyPr/>
        <a:lstStyle/>
        <a:p>
          <a:endParaRPr lang="pl-PL"/>
        </a:p>
      </dgm:t>
    </dgm:pt>
    <dgm:pt modelId="{5BA7A626-CA57-4DD0-B58E-4CA264E35A14}" type="sibTrans" cxnId="{2E82581B-23D8-465E-9A8E-97C133F1E194}">
      <dgm:prSet/>
      <dgm:spPr/>
      <dgm:t>
        <a:bodyPr/>
        <a:lstStyle/>
        <a:p>
          <a:endParaRPr lang="pl-PL"/>
        </a:p>
      </dgm:t>
    </dgm:pt>
    <dgm:pt modelId="{30D8E164-F6D2-4465-AB9C-CF249070CAE8}">
      <dgm:prSet phldrT="[Tekst]"/>
      <dgm:spPr/>
      <dgm:t>
        <a:bodyPr/>
        <a:lstStyle/>
        <a:p>
          <a:r>
            <a:rPr lang="pl-PL" dirty="0" smtClean="0"/>
            <a:t>Podsumowanie</a:t>
          </a:r>
          <a:endParaRPr lang="pl-PL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E1890E0C-B0D5-4E53-A062-106310D6BAD9}" type="parTrans" cxnId="{9603EAF5-51E2-46DB-8A89-8E85E775144B}">
      <dgm:prSet/>
      <dgm:spPr/>
      <dgm:t>
        <a:bodyPr/>
        <a:lstStyle/>
        <a:p>
          <a:endParaRPr lang="pl-PL"/>
        </a:p>
      </dgm:t>
    </dgm:pt>
    <dgm:pt modelId="{0E3BB234-2253-4A62-A0BE-226588924FA0}" type="sibTrans" cxnId="{9603EAF5-51E2-46DB-8A89-8E85E775144B}">
      <dgm:prSet/>
      <dgm:spPr/>
      <dgm:t>
        <a:bodyPr/>
        <a:lstStyle/>
        <a:p>
          <a:endParaRPr lang="pl-PL"/>
        </a:p>
      </dgm:t>
    </dgm:pt>
    <dgm:pt modelId="{81D5D02D-97AB-4209-94D8-83F8D4E0D060}" type="pres">
      <dgm:prSet presAssocID="{0E7BB2E2-8CC8-499E-B39B-C3D40C2975B1}" presName="diagram" presStyleCnt="0">
        <dgm:presLayoutVars>
          <dgm:dir/>
          <dgm:resizeHandles val="exact"/>
        </dgm:presLayoutVars>
      </dgm:prSet>
      <dgm:spPr/>
    </dgm:pt>
    <dgm:pt modelId="{1EA0BB87-8DBA-4ABD-A5CE-910E019818AC}" type="pres">
      <dgm:prSet presAssocID="{29040151-C049-47F9-9A0D-83176A8EEB0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9DD2909-42FD-48D7-B3F6-731FAE3036BF}" type="pres">
      <dgm:prSet presAssocID="{631866BA-1494-4E0A-9A32-B45477D36932}" presName="sibTrans" presStyleCnt="0"/>
      <dgm:spPr/>
    </dgm:pt>
    <dgm:pt modelId="{6598F4E2-A8F1-4977-890D-74CD949329BA}" type="pres">
      <dgm:prSet presAssocID="{DEC2A98A-488D-4860-A0B9-B8A4BD4D8D6A}" presName="node" presStyleLbl="node1" presStyleIdx="1" presStyleCnt="6">
        <dgm:presLayoutVars>
          <dgm:bulletEnabled val="1"/>
        </dgm:presLayoutVars>
      </dgm:prSet>
      <dgm:spPr/>
    </dgm:pt>
    <dgm:pt modelId="{BFDC801B-C445-4B13-9629-30BCF77E9ABF}" type="pres">
      <dgm:prSet presAssocID="{1AA64421-7F9D-4B0F-A77A-33EC0F7411C6}" presName="sibTrans" presStyleCnt="0"/>
      <dgm:spPr/>
    </dgm:pt>
    <dgm:pt modelId="{9419D61F-90A6-4B52-9A21-52E5670E93C3}" type="pres">
      <dgm:prSet presAssocID="{11190A2F-9380-41CF-BC41-DAF862C162C4}" presName="node" presStyleLbl="node1" presStyleIdx="2" presStyleCnt="6">
        <dgm:presLayoutVars>
          <dgm:bulletEnabled val="1"/>
        </dgm:presLayoutVars>
      </dgm:prSet>
      <dgm:spPr/>
    </dgm:pt>
    <dgm:pt modelId="{1DCE9F57-F6EE-4244-9556-02F4C3284319}" type="pres">
      <dgm:prSet presAssocID="{91C76503-3C7C-4CF0-BE46-A79C508FC83A}" presName="sibTrans" presStyleCnt="0"/>
      <dgm:spPr/>
    </dgm:pt>
    <dgm:pt modelId="{59DC6984-4385-4D64-9AD9-5AA1CFA9B351}" type="pres">
      <dgm:prSet presAssocID="{6C4C7BBE-3830-4805-85C7-515AF38C5BA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B1C05E-0252-4A56-AA5F-729308D73491}" type="pres">
      <dgm:prSet presAssocID="{086D27AA-7EDF-4C98-A283-62F4F27899E9}" presName="sibTrans" presStyleCnt="0"/>
      <dgm:spPr/>
    </dgm:pt>
    <dgm:pt modelId="{3D2A3704-2B3E-433E-8E31-BABE063EBD1C}" type="pres">
      <dgm:prSet presAssocID="{29E5E739-C021-4613-9504-31EDF0CAC579}" presName="node" presStyleLbl="node1" presStyleIdx="4" presStyleCnt="6">
        <dgm:presLayoutVars>
          <dgm:bulletEnabled val="1"/>
        </dgm:presLayoutVars>
      </dgm:prSet>
      <dgm:spPr/>
    </dgm:pt>
    <dgm:pt modelId="{AAA591F4-C4CD-412D-9ED8-B4482FD8DFBD}" type="pres">
      <dgm:prSet presAssocID="{5BA7A626-CA57-4DD0-B58E-4CA264E35A14}" presName="sibTrans" presStyleCnt="0"/>
      <dgm:spPr/>
    </dgm:pt>
    <dgm:pt modelId="{FBEC5F34-60B7-4410-B977-6C90CA79A582}" type="pres">
      <dgm:prSet presAssocID="{30D8E164-F6D2-4465-AB9C-CF249070CAE8}" presName="node" presStyleLbl="node1" presStyleIdx="5" presStyleCnt="6" custLinFactNeighborY="91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2089614-D3C7-450E-886D-A5BF089C6D9A}" srcId="{0E7BB2E2-8CC8-499E-B39B-C3D40C2975B1}" destId="{6C4C7BBE-3830-4805-85C7-515AF38C5BA1}" srcOrd="3" destOrd="0" parTransId="{42ABB512-FD2B-48A7-8820-BBDE3D25E2ED}" sibTransId="{086D27AA-7EDF-4C98-A283-62F4F27899E9}"/>
    <dgm:cxn modelId="{2E82581B-23D8-465E-9A8E-97C133F1E194}" srcId="{0E7BB2E2-8CC8-499E-B39B-C3D40C2975B1}" destId="{29E5E739-C021-4613-9504-31EDF0CAC579}" srcOrd="4" destOrd="0" parTransId="{2993B963-1FCF-4939-B38F-BE012D97DB90}" sibTransId="{5BA7A626-CA57-4DD0-B58E-4CA264E35A14}"/>
    <dgm:cxn modelId="{7A35506E-1049-4BC1-9F69-93E102B7E148}" type="presOf" srcId="{6C4C7BBE-3830-4805-85C7-515AF38C5BA1}" destId="{59DC6984-4385-4D64-9AD9-5AA1CFA9B351}" srcOrd="0" destOrd="0" presId="urn:microsoft.com/office/officeart/2005/8/layout/default"/>
    <dgm:cxn modelId="{11ED8946-458F-4DD4-8D14-8144ABDB4D57}" type="presOf" srcId="{11190A2F-9380-41CF-BC41-DAF862C162C4}" destId="{9419D61F-90A6-4B52-9A21-52E5670E93C3}" srcOrd="0" destOrd="0" presId="urn:microsoft.com/office/officeart/2005/8/layout/default"/>
    <dgm:cxn modelId="{66ECE275-0F15-4850-9B04-FEFFCA6E6AF1}" srcId="{0E7BB2E2-8CC8-499E-B39B-C3D40C2975B1}" destId="{11190A2F-9380-41CF-BC41-DAF862C162C4}" srcOrd="2" destOrd="0" parTransId="{33CFC120-A3B5-4318-8066-118D9D541F30}" sibTransId="{91C76503-3C7C-4CF0-BE46-A79C508FC83A}"/>
    <dgm:cxn modelId="{9603EAF5-51E2-46DB-8A89-8E85E775144B}" srcId="{0E7BB2E2-8CC8-499E-B39B-C3D40C2975B1}" destId="{30D8E164-F6D2-4465-AB9C-CF249070CAE8}" srcOrd="5" destOrd="0" parTransId="{E1890E0C-B0D5-4E53-A062-106310D6BAD9}" sibTransId="{0E3BB234-2253-4A62-A0BE-226588924FA0}"/>
    <dgm:cxn modelId="{01B4FFF6-5DF1-4ACA-B5C7-68DB66B1E5F8}" type="presOf" srcId="{29E5E739-C021-4613-9504-31EDF0CAC579}" destId="{3D2A3704-2B3E-433E-8E31-BABE063EBD1C}" srcOrd="0" destOrd="0" presId="urn:microsoft.com/office/officeart/2005/8/layout/default"/>
    <dgm:cxn modelId="{86E2E04B-245B-4383-A1F6-6EBC53BE5611}" type="presOf" srcId="{30D8E164-F6D2-4465-AB9C-CF249070CAE8}" destId="{FBEC5F34-60B7-4410-B977-6C90CA79A582}" srcOrd="0" destOrd="0" presId="urn:microsoft.com/office/officeart/2005/8/layout/default"/>
    <dgm:cxn modelId="{970096F6-77CB-4C1B-9DEB-6C3CECBA3B5E}" type="presOf" srcId="{0E7BB2E2-8CC8-499E-B39B-C3D40C2975B1}" destId="{81D5D02D-97AB-4209-94D8-83F8D4E0D060}" srcOrd="0" destOrd="0" presId="urn:microsoft.com/office/officeart/2005/8/layout/default"/>
    <dgm:cxn modelId="{1F08192B-E18C-41E8-8688-A68841F8A8AB}" type="presOf" srcId="{DEC2A98A-488D-4860-A0B9-B8A4BD4D8D6A}" destId="{6598F4E2-A8F1-4977-890D-74CD949329BA}" srcOrd="0" destOrd="0" presId="urn:microsoft.com/office/officeart/2005/8/layout/default"/>
    <dgm:cxn modelId="{2DAD6349-80FD-48B9-8A3B-BE9ED48F8A4F}" srcId="{0E7BB2E2-8CC8-499E-B39B-C3D40C2975B1}" destId="{29040151-C049-47F9-9A0D-83176A8EEB07}" srcOrd="0" destOrd="0" parTransId="{65105DC5-6A15-4E89-B748-E8FC39C8B40B}" sibTransId="{631866BA-1494-4E0A-9A32-B45477D36932}"/>
    <dgm:cxn modelId="{64BBDA38-BB66-4A1D-B1A3-3668FABB7B5D}" srcId="{0E7BB2E2-8CC8-499E-B39B-C3D40C2975B1}" destId="{DEC2A98A-488D-4860-A0B9-B8A4BD4D8D6A}" srcOrd="1" destOrd="0" parTransId="{66FFB12D-EB32-4141-B86A-6AA3E56D0CF7}" sibTransId="{1AA64421-7F9D-4B0F-A77A-33EC0F7411C6}"/>
    <dgm:cxn modelId="{EF3C007A-B8E8-4EED-85B0-DBA23129F2E0}" type="presOf" srcId="{29040151-C049-47F9-9A0D-83176A8EEB07}" destId="{1EA0BB87-8DBA-4ABD-A5CE-910E019818AC}" srcOrd="0" destOrd="0" presId="urn:microsoft.com/office/officeart/2005/8/layout/default"/>
    <dgm:cxn modelId="{F63DE64D-B040-45ED-AD67-BACE846A6513}" type="presParOf" srcId="{81D5D02D-97AB-4209-94D8-83F8D4E0D060}" destId="{1EA0BB87-8DBA-4ABD-A5CE-910E019818AC}" srcOrd="0" destOrd="0" presId="urn:microsoft.com/office/officeart/2005/8/layout/default"/>
    <dgm:cxn modelId="{32227029-A835-4103-AA27-70684F1F3669}" type="presParOf" srcId="{81D5D02D-97AB-4209-94D8-83F8D4E0D060}" destId="{B9DD2909-42FD-48D7-B3F6-731FAE3036BF}" srcOrd="1" destOrd="0" presId="urn:microsoft.com/office/officeart/2005/8/layout/default"/>
    <dgm:cxn modelId="{43197FD2-7CC5-4895-B1B5-B2EC31113533}" type="presParOf" srcId="{81D5D02D-97AB-4209-94D8-83F8D4E0D060}" destId="{6598F4E2-A8F1-4977-890D-74CD949329BA}" srcOrd="2" destOrd="0" presId="urn:microsoft.com/office/officeart/2005/8/layout/default"/>
    <dgm:cxn modelId="{33CA2346-51D5-4891-B672-775E44962948}" type="presParOf" srcId="{81D5D02D-97AB-4209-94D8-83F8D4E0D060}" destId="{BFDC801B-C445-4B13-9629-30BCF77E9ABF}" srcOrd="3" destOrd="0" presId="urn:microsoft.com/office/officeart/2005/8/layout/default"/>
    <dgm:cxn modelId="{55AD321F-6B70-411E-87F9-DC88A785CABA}" type="presParOf" srcId="{81D5D02D-97AB-4209-94D8-83F8D4E0D060}" destId="{9419D61F-90A6-4B52-9A21-52E5670E93C3}" srcOrd="4" destOrd="0" presId="urn:microsoft.com/office/officeart/2005/8/layout/default"/>
    <dgm:cxn modelId="{24103683-7509-46CC-B423-869ADDB3FB67}" type="presParOf" srcId="{81D5D02D-97AB-4209-94D8-83F8D4E0D060}" destId="{1DCE9F57-F6EE-4244-9556-02F4C3284319}" srcOrd="5" destOrd="0" presId="urn:microsoft.com/office/officeart/2005/8/layout/default"/>
    <dgm:cxn modelId="{32B60FD9-7E61-42E7-8E46-1C997F9BC09A}" type="presParOf" srcId="{81D5D02D-97AB-4209-94D8-83F8D4E0D060}" destId="{59DC6984-4385-4D64-9AD9-5AA1CFA9B351}" srcOrd="6" destOrd="0" presId="urn:microsoft.com/office/officeart/2005/8/layout/default"/>
    <dgm:cxn modelId="{171C7DDF-6AB4-4A7E-997A-A6DAB0F87623}" type="presParOf" srcId="{81D5D02D-97AB-4209-94D8-83F8D4E0D060}" destId="{E4B1C05E-0252-4A56-AA5F-729308D73491}" srcOrd="7" destOrd="0" presId="urn:microsoft.com/office/officeart/2005/8/layout/default"/>
    <dgm:cxn modelId="{6E959092-D8A3-45EE-B01E-8299C11DBBB1}" type="presParOf" srcId="{81D5D02D-97AB-4209-94D8-83F8D4E0D060}" destId="{3D2A3704-2B3E-433E-8E31-BABE063EBD1C}" srcOrd="8" destOrd="0" presId="urn:microsoft.com/office/officeart/2005/8/layout/default"/>
    <dgm:cxn modelId="{3B7212B8-03C0-45CD-B810-F49332EEB5DE}" type="presParOf" srcId="{81D5D02D-97AB-4209-94D8-83F8D4E0D060}" destId="{AAA591F4-C4CD-412D-9ED8-B4482FD8DFBD}" srcOrd="9" destOrd="0" presId="urn:microsoft.com/office/officeart/2005/8/layout/default"/>
    <dgm:cxn modelId="{9C3D438F-76F1-4DBD-B3F9-A34BF6AE9B20}" type="presParOf" srcId="{81D5D02D-97AB-4209-94D8-83F8D4E0D060}" destId="{FBEC5F34-60B7-4410-B977-6C90CA79A58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34A96-074F-4207-B287-2270D35FDC91}">
      <dsp:nvSpPr>
        <dsp:cNvPr id="0" name=""/>
        <dsp:cNvSpPr/>
      </dsp:nvSpPr>
      <dsp:spPr>
        <a:xfrm>
          <a:off x="852" y="338625"/>
          <a:ext cx="3325271" cy="199516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300" kern="1200" dirty="0" smtClean="0"/>
            <a:t>Historia</a:t>
          </a:r>
          <a:endParaRPr lang="pl-PL" sz="3300" kern="1200" dirty="0"/>
        </a:p>
      </dsp:txBody>
      <dsp:txXfrm>
        <a:off x="852" y="338625"/>
        <a:ext cx="3325271" cy="1995163"/>
      </dsp:txXfrm>
    </dsp:sp>
    <dsp:sp modelId="{BBCA3AD4-5A87-4591-ACF0-BDC21106CE1E}">
      <dsp:nvSpPr>
        <dsp:cNvPr id="0" name=""/>
        <dsp:cNvSpPr/>
      </dsp:nvSpPr>
      <dsp:spPr>
        <a:xfrm>
          <a:off x="3658651" y="338625"/>
          <a:ext cx="3325271" cy="199516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300" kern="1200" dirty="0" smtClean="0"/>
            <a:t>Beatyfikacja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300" kern="1200" dirty="0" smtClean="0"/>
            <a:t>i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300" kern="1200" dirty="0" smtClean="0"/>
            <a:t>kanonizacja</a:t>
          </a:r>
          <a:endParaRPr lang="pl-PL" sz="3300" kern="1200" dirty="0"/>
        </a:p>
      </dsp:txBody>
      <dsp:txXfrm>
        <a:off x="3658651" y="338625"/>
        <a:ext cx="3325271" cy="1995163"/>
      </dsp:txXfrm>
    </dsp:sp>
    <dsp:sp modelId="{838A42C0-25D0-4844-A2E3-8A262D1EF46F}">
      <dsp:nvSpPr>
        <dsp:cNvPr id="0" name=""/>
        <dsp:cNvSpPr/>
      </dsp:nvSpPr>
      <dsp:spPr>
        <a:xfrm>
          <a:off x="852" y="2666315"/>
          <a:ext cx="3325271" cy="199516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300" kern="1200" dirty="0" smtClean="0"/>
            <a:t>Autorzy</a:t>
          </a:r>
          <a:endParaRPr lang="pl-PL" sz="3300" kern="1200" dirty="0"/>
        </a:p>
      </dsp:txBody>
      <dsp:txXfrm>
        <a:off x="852" y="2666315"/>
        <a:ext cx="3325271" cy="1995163"/>
      </dsp:txXfrm>
    </dsp:sp>
    <dsp:sp modelId="{3879B5CC-80AD-4456-92BE-488E7AD6753F}">
      <dsp:nvSpPr>
        <dsp:cNvPr id="0" name=""/>
        <dsp:cNvSpPr/>
      </dsp:nvSpPr>
      <dsp:spPr>
        <a:xfrm>
          <a:off x="3658651" y="2666315"/>
          <a:ext cx="3325271" cy="199516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300" kern="1200" dirty="0" smtClean="0"/>
            <a:t>Konkurs</a:t>
          </a:r>
        </a:p>
      </dsp:txBody>
      <dsp:txXfrm>
        <a:off x="3658651" y="2666315"/>
        <a:ext cx="3325271" cy="19951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0BB87-8DBA-4ABD-A5CE-910E019818AC}">
      <dsp:nvSpPr>
        <dsp:cNvPr id="0" name=""/>
        <dsp:cNvSpPr/>
      </dsp:nvSpPr>
      <dsp:spPr>
        <a:xfrm>
          <a:off x="0" y="543012"/>
          <a:ext cx="2643531" cy="158611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Młodość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Jana z Dukli</a:t>
          </a:r>
          <a:endParaRPr lang="pl-PL" sz="2600" kern="1200" dirty="0"/>
        </a:p>
      </dsp:txBody>
      <dsp:txXfrm>
        <a:off x="0" y="543012"/>
        <a:ext cx="2643531" cy="1586118"/>
      </dsp:txXfrm>
    </dsp:sp>
    <dsp:sp modelId="{6598F4E2-A8F1-4977-890D-74CD949329BA}">
      <dsp:nvSpPr>
        <dsp:cNvPr id="0" name=""/>
        <dsp:cNvSpPr/>
      </dsp:nvSpPr>
      <dsp:spPr>
        <a:xfrm>
          <a:off x="2907884" y="543012"/>
          <a:ext cx="2643531" cy="158611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Środowisko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rodzinne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Jana</a:t>
          </a:r>
          <a:endParaRPr lang="pl-PL" sz="2600" kern="1200" dirty="0"/>
        </a:p>
      </dsp:txBody>
      <dsp:txXfrm>
        <a:off x="2907884" y="543012"/>
        <a:ext cx="2643531" cy="1586118"/>
      </dsp:txXfrm>
    </dsp:sp>
    <dsp:sp modelId="{9419D61F-90A6-4B52-9A21-52E5670E93C3}">
      <dsp:nvSpPr>
        <dsp:cNvPr id="0" name=""/>
        <dsp:cNvSpPr/>
      </dsp:nvSpPr>
      <dsp:spPr>
        <a:xfrm>
          <a:off x="5815768" y="543012"/>
          <a:ext cx="2643531" cy="158611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Wykształcenie</a:t>
          </a:r>
          <a:endParaRPr lang="pl-PL" sz="2600" kern="1200" dirty="0"/>
        </a:p>
      </dsp:txBody>
      <dsp:txXfrm>
        <a:off x="5815768" y="543012"/>
        <a:ext cx="2643531" cy="1586118"/>
      </dsp:txXfrm>
    </dsp:sp>
    <dsp:sp modelId="{59DC6984-4385-4D64-9AD9-5AA1CFA9B351}">
      <dsp:nvSpPr>
        <dsp:cNvPr id="0" name=""/>
        <dsp:cNvSpPr/>
      </dsp:nvSpPr>
      <dsp:spPr>
        <a:xfrm>
          <a:off x="0" y="2393484"/>
          <a:ext cx="2643531" cy="158611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 Życie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wewnętrzne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Jana</a:t>
          </a:r>
          <a:endParaRPr lang="pl-PL" sz="2600" kern="1200" dirty="0"/>
        </a:p>
      </dsp:txBody>
      <dsp:txXfrm>
        <a:off x="0" y="2393484"/>
        <a:ext cx="2643531" cy="1586118"/>
      </dsp:txXfrm>
    </dsp:sp>
    <dsp:sp modelId="{3D2A3704-2B3E-433E-8E31-BABE063EBD1C}">
      <dsp:nvSpPr>
        <dsp:cNvPr id="0" name=""/>
        <dsp:cNvSpPr/>
      </dsp:nvSpPr>
      <dsp:spPr>
        <a:xfrm>
          <a:off x="2907884" y="2393484"/>
          <a:ext cx="2643531" cy="158611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Śmierć</a:t>
          </a:r>
          <a:endParaRPr lang="pl-PL" sz="2600" kern="1200" dirty="0"/>
        </a:p>
      </dsp:txBody>
      <dsp:txXfrm>
        <a:off x="2907884" y="2393484"/>
        <a:ext cx="2643531" cy="1586118"/>
      </dsp:txXfrm>
    </dsp:sp>
    <dsp:sp modelId="{FBEC5F34-60B7-4410-B977-6C90CA79A582}">
      <dsp:nvSpPr>
        <dsp:cNvPr id="0" name=""/>
        <dsp:cNvSpPr/>
      </dsp:nvSpPr>
      <dsp:spPr>
        <a:xfrm>
          <a:off x="5815768" y="2408013"/>
          <a:ext cx="2643531" cy="1586118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Podsumowanie</a:t>
          </a:r>
          <a:endParaRPr lang="pl-PL" sz="2600" kern="1200" dirty="0"/>
        </a:p>
      </dsp:txBody>
      <dsp:txXfrm>
        <a:off x="5815768" y="2408013"/>
        <a:ext cx="2643531" cy="1586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51D67-13DE-4AA0-8E23-F499222B67C0}" type="datetimeFigureOut">
              <a:rPr lang="pl-PL" smtClean="0"/>
              <a:t>2014-11-04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E0803-1A4D-4A7C-B6E3-F916A714B8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8408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0803-1A4D-4A7C-B6E3-F916A714B87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3927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F0A4-430F-44FC-B695-E85FFA1EE1EF}" type="datetimeFigureOut">
              <a:rPr lang="pl-PL" smtClean="0"/>
              <a:t>2014-11-04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773884-8A3C-4CD0-9629-529940A73B17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F0A4-430F-44FC-B695-E85FFA1EE1EF}" type="datetimeFigureOut">
              <a:rPr lang="pl-PL" smtClean="0"/>
              <a:t>2014-11-04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3884-8A3C-4CD0-9629-529940A73B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F0A4-430F-44FC-B695-E85FFA1EE1EF}" type="datetimeFigureOut">
              <a:rPr lang="pl-PL" smtClean="0"/>
              <a:t>2014-11-04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3884-8A3C-4CD0-9629-529940A73B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C5F0A4-430F-44FC-B695-E85FFA1EE1EF}" type="datetimeFigureOut">
              <a:rPr lang="pl-PL" smtClean="0"/>
              <a:t>2014-11-04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4773884-8A3C-4CD0-9629-529940A73B17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F0A4-430F-44FC-B695-E85FFA1EE1EF}" type="datetimeFigureOut">
              <a:rPr lang="pl-PL" smtClean="0"/>
              <a:t>2014-11-04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3884-8A3C-4CD0-9629-529940A73B17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F0A4-430F-44FC-B695-E85FFA1EE1EF}" type="datetimeFigureOut">
              <a:rPr lang="pl-PL" smtClean="0"/>
              <a:t>2014-11-04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3884-8A3C-4CD0-9629-529940A73B17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3884-8A3C-4CD0-9629-529940A73B1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F0A4-430F-44FC-B695-E85FFA1EE1EF}" type="datetimeFigureOut">
              <a:rPr lang="pl-PL" smtClean="0"/>
              <a:t>2014-11-04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oliniow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oliniow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F0A4-430F-44FC-B695-E85FFA1EE1EF}" type="datetimeFigureOut">
              <a:rPr lang="pl-PL" smtClean="0"/>
              <a:t>2014-11-04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3884-8A3C-4CD0-9629-529940A73B17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F0A4-430F-44FC-B695-E85FFA1EE1EF}" type="datetimeFigureOut">
              <a:rPr lang="pl-PL" smtClean="0"/>
              <a:t>2014-11-04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3884-8A3C-4CD0-9629-529940A73B1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C5F0A4-430F-44FC-B695-E85FFA1EE1EF}" type="datetimeFigureOut">
              <a:rPr lang="pl-PL" smtClean="0"/>
              <a:t>2014-11-04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4773884-8A3C-4CD0-9629-529940A73B17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F0A4-430F-44FC-B695-E85FFA1EE1EF}" type="datetimeFigureOut">
              <a:rPr lang="pl-PL" smtClean="0"/>
              <a:t>2014-11-04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773884-8A3C-4CD0-9629-529940A73B17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FC5F0A4-430F-44FC-B695-E85FFA1EE1EF}" type="datetimeFigureOut">
              <a:rPr lang="pl-PL" smtClean="0"/>
              <a:t>2014-11-04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4773884-8A3C-4CD0-9629-529940A73B17}" type="slidenum">
              <a:rPr lang="pl-PL" smtClean="0"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pl/maps/place/Krak%C3%B3w/@50.0467656,20.0048731,11z/data=!3m1!4b1!4m2!3m1!1s0x471644c0354e18d1:0xb46bb6b576478abf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pl/maps/preview?q=dukla&amp;ie=UTF-8&amp;ei=XkGUU9aBJ9OA7Qa0p4CwCg&amp;sqi=2&amp;ved=0CAYQ_AUoAQ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mek\Desktop\swiety_cudotworc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92888" cy="6120680"/>
          </a:xfrm>
          <a:prstGeom prst="rect">
            <a:avLst/>
          </a:prstGeom>
          <a:noFill/>
          <a:effectLst>
            <a:glow rad="1905000">
              <a:schemeClr val="accent1">
                <a:alpha val="0"/>
              </a:schemeClr>
            </a:glow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560514" y="1124744"/>
            <a:ext cx="58918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pl-PL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Jan z Dukli</a:t>
            </a:r>
            <a:endParaRPr lang="pl-PL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61590465"/>
              </p:ext>
            </p:extLst>
          </p:nvPr>
        </p:nvGraphicFramePr>
        <p:xfrm>
          <a:off x="1115616" y="1700808"/>
          <a:ext cx="6984776" cy="5000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3985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32032" y="849486"/>
            <a:ext cx="6580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pl-PL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Autorzy</a:t>
            </a:r>
            <a:endParaRPr lang="pl-PL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043608" y="1340768"/>
            <a:ext cx="6956864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Tomasz </a:t>
            </a:r>
            <a:r>
              <a:rPr lang="pl-PL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Roske</a:t>
            </a:r>
            <a:endParaRPr lang="pl-PL" sz="36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pl-PL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Oliwier</a:t>
            </a:r>
            <a:r>
              <a:rPr lang="pl-PL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Wiatr</a:t>
            </a:r>
          </a:p>
          <a:p>
            <a:pPr algn="ctr"/>
            <a:r>
              <a:rPr lang="pl-PL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Ola Nicińska</a:t>
            </a:r>
          </a:p>
          <a:p>
            <a:pPr algn="ctr"/>
            <a:r>
              <a:rPr lang="pl-PL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Ola </a:t>
            </a:r>
            <a:r>
              <a:rPr lang="pl-PL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Bubis</a:t>
            </a:r>
            <a:endParaRPr lang="pl-PL" sz="36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pl-PL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Weronika </a:t>
            </a:r>
            <a:r>
              <a:rPr lang="pl-PL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Galwas</a:t>
            </a:r>
            <a:endParaRPr lang="pl-PL" sz="36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pl-PL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Dagmara Górecka</a:t>
            </a:r>
          </a:p>
          <a:p>
            <a:pPr algn="ctr"/>
            <a:r>
              <a:rPr lang="pl-PL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Kasia Grąd</a:t>
            </a:r>
          </a:p>
          <a:p>
            <a:pPr algn="ctr"/>
            <a:endParaRPr lang="pl-PL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pl-PL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Opiekun: p. Jadwiga Żak</a:t>
            </a:r>
            <a:endParaRPr lang="pl-PL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Mnożenie 4">
            <a:hlinkClick r:id="rId2" action="ppaction://hlinksldjump"/>
          </p:cNvPr>
          <p:cNvSpPr/>
          <p:nvPr/>
        </p:nvSpPr>
        <p:spPr>
          <a:xfrm>
            <a:off x="8028384" y="215783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894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987824" y="417438"/>
            <a:ext cx="3006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Konkurs</a:t>
            </a:r>
            <a:endParaRPr lang="pl-P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8596" y="2348880"/>
            <a:ext cx="856388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l-PL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W Gimnazjum nr. 5 im. Mikołaja Kopernika</a:t>
            </a:r>
          </a:p>
          <a:p>
            <a:pPr algn="ctr"/>
            <a:r>
              <a:rPr lang="pl-PL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o</a:t>
            </a:r>
            <a:r>
              <a:rPr lang="pl-PL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dbył się konkurs na najładniejszy rysunek</a:t>
            </a:r>
          </a:p>
          <a:p>
            <a:pPr algn="ctr"/>
            <a:r>
              <a:rPr lang="pl-PL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Jana z Dukli.</a:t>
            </a:r>
          </a:p>
          <a:p>
            <a:pPr algn="ctr"/>
            <a:endParaRPr lang="pl-PL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pPr algn="ctr"/>
            <a:r>
              <a:rPr lang="pl-PL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 oto wyróżnione rysunki:</a:t>
            </a:r>
          </a:p>
          <a:p>
            <a:pPr algn="ctr"/>
            <a:endParaRPr lang="pl-PL" sz="32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4101" name="Picture 5" descr="C:\Users\tomek\Desktop\Nowy folder (3)\DSC_01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609" y="-2816225"/>
            <a:ext cx="2538204" cy="130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nożenie 8">
            <a:hlinkClick r:id="rId3" action="ppaction://hlinksldjump"/>
          </p:cNvPr>
          <p:cNvSpPr/>
          <p:nvPr/>
        </p:nvSpPr>
        <p:spPr>
          <a:xfrm>
            <a:off x="8028384" y="204632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trzałka w prawo 3">
            <a:hlinkClick r:id="rId4" action="ppaction://hlinksldjump"/>
          </p:cNvPr>
          <p:cNvSpPr/>
          <p:nvPr/>
        </p:nvSpPr>
        <p:spPr>
          <a:xfrm>
            <a:off x="671585" y="4941168"/>
            <a:ext cx="7860855" cy="1271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969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tomek\Desktop\Nowy folder (3)\DSC_01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25980" cy="4680520"/>
          </a:xfrm>
          <a:prstGeom prst="rect">
            <a:avLst/>
          </a:prstGeom>
          <a:noFill/>
          <a:effectLst>
            <a:glow rad="1905000">
              <a:schemeClr val="accent1">
                <a:alpha val="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nożenie 2">
            <a:hlinkClick r:id="rId3" action="ppaction://hlinksldjump"/>
          </p:cNvPr>
          <p:cNvSpPr/>
          <p:nvPr/>
        </p:nvSpPr>
        <p:spPr>
          <a:xfrm>
            <a:off x="8028384" y="204632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899592" y="260648"/>
            <a:ext cx="725673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tak prezentuje się reszta </a:t>
            </a:r>
          </a:p>
          <a:p>
            <a:pPr algn="ctr"/>
            <a:r>
              <a:rPr lang="pl-PL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rysunków</a:t>
            </a:r>
            <a:endParaRPr lang="pl-PL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731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tomek\Desktop\Nowy folder (3)\DSC_01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7920880" cy="436470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nożenie 2">
            <a:hlinkClick r:id="rId3" action="ppaction://hlinksldjump"/>
          </p:cNvPr>
          <p:cNvSpPr/>
          <p:nvPr/>
        </p:nvSpPr>
        <p:spPr>
          <a:xfrm>
            <a:off x="8028384" y="204632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trzałka w prawo 3">
            <a:hlinkClick r:id="rId4" action="ppaction://hlinksldjump"/>
          </p:cNvPr>
          <p:cNvSpPr/>
          <p:nvPr/>
        </p:nvSpPr>
        <p:spPr>
          <a:xfrm>
            <a:off x="7263711" y="5395868"/>
            <a:ext cx="1352720" cy="816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066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omek\Desktop\Nowy folder (3)\DSC_0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48680"/>
            <a:ext cx="3746711" cy="561949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nożenie 2">
            <a:hlinkClick r:id="rId3" action="ppaction://hlinksldjump"/>
          </p:cNvPr>
          <p:cNvSpPr/>
          <p:nvPr/>
        </p:nvSpPr>
        <p:spPr>
          <a:xfrm>
            <a:off x="8028384" y="204632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trzałka w prawo 3">
            <a:hlinkClick r:id="rId4" action="ppaction://hlinksldjump"/>
          </p:cNvPr>
          <p:cNvSpPr/>
          <p:nvPr/>
        </p:nvSpPr>
        <p:spPr>
          <a:xfrm>
            <a:off x="7263711" y="5395868"/>
            <a:ext cx="1352720" cy="816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74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omek\Desktop\Nowy folder (3)\DSC_01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46679" y="1473801"/>
            <a:ext cx="5950833" cy="39565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nożenie 2">
            <a:hlinkClick r:id="rId3" action="ppaction://hlinksldjump"/>
          </p:cNvPr>
          <p:cNvSpPr/>
          <p:nvPr/>
        </p:nvSpPr>
        <p:spPr>
          <a:xfrm>
            <a:off x="8028384" y="204632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prawo 6">
            <a:hlinkClick r:id="rId4" action="ppaction://hlinksldjump"/>
          </p:cNvPr>
          <p:cNvSpPr/>
          <p:nvPr/>
        </p:nvSpPr>
        <p:spPr>
          <a:xfrm>
            <a:off x="7263711" y="5395868"/>
            <a:ext cx="1352720" cy="816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011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tomek\Desktop\duk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4077"/>
            <a:ext cx="6984776" cy="4765123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28795455"/>
              </p:ext>
            </p:extLst>
          </p:nvPr>
        </p:nvGraphicFramePr>
        <p:xfrm>
          <a:off x="361172" y="1988840"/>
          <a:ext cx="8459300" cy="4522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rostokąt 2"/>
          <p:cNvSpPr/>
          <p:nvPr/>
        </p:nvSpPr>
        <p:spPr>
          <a:xfrm>
            <a:off x="2033169" y="562882"/>
            <a:ext cx="49750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Historia</a:t>
            </a:r>
            <a:endParaRPr lang="pl-PL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Mnożenie 6">
            <a:hlinkClick r:id="rId8" action="ppaction://hlinksldjump"/>
          </p:cNvPr>
          <p:cNvSpPr/>
          <p:nvPr/>
        </p:nvSpPr>
        <p:spPr>
          <a:xfrm>
            <a:off x="8028384" y="204632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555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tomek\Desktop\a5604ada459617351ea28069c5ea1a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16" y="983921"/>
            <a:ext cx="7291135" cy="4101263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047179" y="620688"/>
            <a:ext cx="7053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pl-P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Młodość Jana z Dukli</a:t>
            </a:r>
            <a:endParaRPr lang="pl-P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40519" y="3861048"/>
            <a:ext cx="886653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l-PL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Co wiemy o pochodzeniu i wczesnej młodości </a:t>
            </a:r>
            <a:r>
              <a:rPr lang="pl-PL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J</a:t>
            </a:r>
            <a:r>
              <a:rPr lang="pl-PL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ana?</a:t>
            </a:r>
          </a:p>
          <a:p>
            <a:pPr algn="ctr"/>
            <a:r>
              <a:rPr lang="pl-PL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Informacje na ten temat nie są zbyt jasne. </a:t>
            </a:r>
          </a:p>
          <a:p>
            <a:pPr algn="ctr"/>
            <a:r>
              <a:rPr lang="pl-PL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Historycy za datę narodzin Jana przyjęli rok 1414. </a:t>
            </a:r>
          </a:p>
          <a:p>
            <a:pPr algn="ctr"/>
            <a:r>
              <a:rPr lang="pl-PL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Za funkcję nazwiska przyjęto miejsce jego pochodzenia.</a:t>
            </a:r>
          </a:p>
          <a:p>
            <a:pPr algn="ctr"/>
            <a:r>
              <a:rPr lang="pl-PL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Dlatego określenie </a:t>
            </a:r>
            <a:r>
              <a:rPr lang="pl-PL" sz="24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de </a:t>
            </a:r>
            <a:r>
              <a:rPr lang="pl-PL" sz="2400" b="1" i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Ducla</a:t>
            </a:r>
            <a:r>
              <a:rPr lang="pl-PL" sz="24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pl-PL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wskazuje na miejsce urodzenia </a:t>
            </a:r>
          </a:p>
          <a:p>
            <a:pPr algn="ctr"/>
            <a:r>
              <a:rPr lang="pl-PL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Jana z Dukli.</a:t>
            </a:r>
            <a:endParaRPr lang="pl-PL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Mnożenie 4">
            <a:hlinkClick r:id="rId3" action="ppaction://hlinksldjump"/>
          </p:cNvPr>
          <p:cNvSpPr/>
          <p:nvPr/>
        </p:nvSpPr>
        <p:spPr>
          <a:xfrm>
            <a:off x="8028384" y="215783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870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omek\Desktop\krakow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83" y="810549"/>
            <a:ext cx="7278332" cy="3493771"/>
          </a:xfrm>
          <a:prstGeom prst="rect">
            <a:avLst/>
          </a:prstGeom>
          <a:ln>
            <a:noFill/>
          </a:ln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37323" y="1785590"/>
            <a:ext cx="8669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pl-PL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Środowisko rodzinne</a:t>
            </a:r>
          </a:p>
          <a:p>
            <a:pPr algn="ctr"/>
            <a:r>
              <a:rPr lang="pl-PL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Jana</a:t>
            </a:r>
            <a:endParaRPr lang="pl-PL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66659" y="3478356"/>
            <a:ext cx="769377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l-PL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Biografowie do pewnego stopnia ustalili środowisko</a:t>
            </a:r>
          </a:p>
          <a:p>
            <a:pPr algn="ctr"/>
            <a:r>
              <a:rPr lang="pl-PL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Pochodzenia Jana. W czasie beatyfikacji Kazimierz</a:t>
            </a:r>
          </a:p>
          <a:p>
            <a:pPr algn="ctr"/>
            <a:r>
              <a:rPr lang="pl-PL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z Krosna, przekazał wiadomość że w Dulki żył </a:t>
            </a:r>
          </a:p>
          <a:p>
            <a:pPr algn="ctr"/>
            <a:r>
              <a:rPr lang="pl-PL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Sędziwy mieszczanin i nosił nazwisko Dźwig.</a:t>
            </a:r>
          </a:p>
          <a:p>
            <a:pPr algn="ctr"/>
            <a:r>
              <a:rPr lang="pl-PL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Pochodził z prostej linii z rodziny Jana. Samemu</a:t>
            </a:r>
          </a:p>
          <a:p>
            <a:pPr algn="ctr"/>
            <a:r>
              <a:rPr lang="pl-PL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Kazimierzowi udało się odnaleźć potomków Dźwiga</a:t>
            </a:r>
          </a:p>
          <a:p>
            <a:pPr algn="ctr"/>
            <a:r>
              <a:rPr lang="pl-PL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Nie ustalono jednak czy nazwisko „Dźwig” było</a:t>
            </a:r>
          </a:p>
          <a:p>
            <a:pPr algn="ctr"/>
            <a:r>
              <a:rPr lang="pl-PL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r</a:t>
            </a:r>
            <a:r>
              <a:rPr lang="pl-PL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odowym nazwiskiem Jana z Dukli.</a:t>
            </a:r>
            <a:endParaRPr lang="pl-PL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Mnożenie 4">
            <a:hlinkClick r:id="rId4" action="ppaction://hlinksldjump"/>
          </p:cNvPr>
          <p:cNvSpPr/>
          <p:nvPr/>
        </p:nvSpPr>
        <p:spPr>
          <a:xfrm>
            <a:off x="8028384" y="215783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197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omek\Desktop\dukl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88" y="908720"/>
            <a:ext cx="7348612" cy="3888432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594842" y="232772"/>
            <a:ext cx="59543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pl-PL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Wykształcenie</a:t>
            </a:r>
            <a:endParaRPr lang="pl-PL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70983" y="2967335"/>
            <a:ext cx="800206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l-PL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Żywotopisarze Jana stwierdzili, że w młodych latach </a:t>
            </a:r>
          </a:p>
          <a:p>
            <a:pPr algn="ctr"/>
            <a:r>
              <a:rPr lang="pl-PL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zdobył wykształcenie elementarne. Zdobywał wiedzę</a:t>
            </a:r>
          </a:p>
          <a:p>
            <a:pPr algn="ctr"/>
            <a:r>
              <a:rPr lang="pl-PL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Z zakresu duchowości franciszkańskiej, liturgiki, </a:t>
            </a:r>
          </a:p>
          <a:p>
            <a:pPr algn="ctr"/>
            <a:r>
              <a:rPr lang="pl-PL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Śpiewu kościelnego, a także byli zobowiązani do pracy</a:t>
            </a:r>
          </a:p>
          <a:p>
            <a:pPr algn="ctr"/>
            <a:r>
              <a:rPr lang="pl-PL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f</a:t>
            </a:r>
            <a:r>
              <a:rPr lang="pl-PL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izycznej. Studium franciszkańskie obejmowało </a:t>
            </a:r>
          </a:p>
          <a:p>
            <a:pPr algn="ctr"/>
            <a:r>
              <a:rPr lang="pl-PL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Powszechny w średniowieczu zakres nauki gramatyki,</a:t>
            </a:r>
          </a:p>
          <a:p>
            <a:pPr algn="ctr"/>
            <a:r>
              <a:rPr lang="pl-PL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r</a:t>
            </a:r>
            <a:r>
              <a:rPr lang="pl-PL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etoryki i logiki.  Z tego wynika że Jan z Dukli to</a:t>
            </a:r>
          </a:p>
          <a:p>
            <a:pPr algn="ctr"/>
            <a:r>
              <a:rPr lang="pl-PL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Człowiek odznaczający się dobrą znajomością wiedzy</a:t>
            </a:r>
          </a:p>
          <a:p>
            <a:pPr algn="ctr"/>
            <a:r>
              <a:rPr lang="pl-PL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Teologicznej.</a:t>
            </a:r>
            <a:endParaRPr lang="pl-PL" sz="1600" dirty="0"/>
          </a:p>
        </p:txBody>
      </p:sp>
      <p:sp>
        <p:nvSpPr>
          <p:cNvPr id="5" name="Mnożenie 4">
            <a:hlinkClick r:id="rId4" action="ppaction://hlinksldjump"/>
          </p:cNvPr>
          <p:cNvSpPr/>
          <p:nvPr/>
        </p:nvSpPr>
        <p:spPr>
          <a:xfrm>
            <a:off x="8028384" y="215783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435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nożenie 4">
            <a:hlinkClick r:id="rId2" action="ppaction://hlinksldjump"/>
          </p:cNvPr>
          <p:cNvSpPr/>
          <p:nvPr/>
        </p:nvSpPr>
        <p:spPr>
          <a:xfrm>
            <a:off x="8028384" y="215783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Picture 3" descr="C:\Users\tomek\Desktop\jandu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315" y="692979"/>
            <a:ext cx="6739968" cy="4104173"/>
          </a:xfrm>
          <a:prstGeom prst="rect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611560" y="476672"/>
            <a:ext cx="7848872" cy="12961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2500"/>
                <a:gd name="adj2" fmla="val -484"/>
              </a:avLst>
            </a:prstTxWarp>
            <a:spAutoFit/>
          </a:bodyPr>
          <a:lstStyle/>
          <a:p>
            <a:pPr algn="ctr"/>
            <a:r>
              <a:rPr lang="pl-PL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Życie wewnętrzne Jana</a:t>
            </a:r>
            <a:endParaRPr lang="pl-PL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05703" y="3212976"/>
            <a:ext cx="864381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l-PL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Jan z Dukli prowadził głębokie życie wewnętrzne, szczególnie</a:t>
            </a:r>
            <a:r>
              <a:rPr lang="pl-PL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pl-PL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uwydatnione w przekazach źródłowych. Wspólnie z braćmi  b</a:t>
            </a:r>
            <a:r>
              <a:rPr lang="pl-PL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rał udział w  </a:t>
            </a:r>
            <a:r>
              <a:rPr lang="pl-PL" sz="2400" b="1" i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Officium</a:t>
            </a:r>
            <a:r>
              <a:rPr lang="pl-PL" sz="24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pl-PL" sz="2400" b="1" i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Divinum</a:t>
            </a:r>
            <a:r>
              <a:rPr lang="pl-PL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pomimo że cierpiał z powodu owrzodzenia nóg i utraty wzroku. Psalmy brewiarzowe recytował z</a:t>
            </a:r>
            <a:r>
              <a:rPr lang="pl-PL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pamięci. Odznaczał się szczególnym nabożeństwem do Matki Bożej.</a:t>
            </a:r>
          </a:p>
          <a:p>
            <a:pPr algn="ctr"/>
            <a:r>
              <a:rPr lang="pl-PL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W czasie wolnym zajmował się ogródkiem i pomagał braciom </a:t>
            </a:r>
            <a:r>
              <a:rPr lang="pl-PL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Zakonnym,</a:t>
            </a:r>
            <a:endParaRPr lang="pl-PL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9386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mek\Desktop\lwow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65188"/>
            <a:ext cx="6082247" cy="4364012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363445" y="548680"/>
            <a:ext cx="44229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Śmierć Jana</a:t>
            </a:r>
            <a:endParaRPr lang="pl-PL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21239" y="3717032"/>
            <a:ext cx="8055217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l-PL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W dzień świętego Michała Archanioła, to jest we środę</a:t>
            </a:r>
          </a:p>
          <a:p>
            <a:pPr algn="ctr"/>
            <a:r>
              <a:rPr lang="pl-PL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29 września 1484r. Jan z Dukli odmówił ze współbraćmi</a:t>
            </a:r>
          </a:p>
          <a:p>
            <a:pPr algn="ctr"/>
            <a:r>
              <a:rPr lang="pl-PL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s</a:t>
            </a:r>
            <a:r>
              <a:rPr lang="pl-PL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iedem psalmów pokutnych. Następnie poszedł do celi</a:t>
            </a:r>
          </a:p>
          <a:p>
            <a:pPr algn="ctr"/>
            <a:r>
              <a:rPr lang="pl-PL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Iwowskiego</a:t>
            </a:r>
            <a:r>
              <a:rPr lang="pl-PL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klasztoru zakończył swoją ziemską</a:t>
            </a:r>
          </a:p>
          <a:p>
            <a:pPr algn="ctr"/>
            <a:r>
              <a:rPr lang="pl-PL" sz="2400" b="1" i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Peregrinatio</a:t>
            </a:r>
            <a:r>
              <a:rPr lang="pl-PL" sz="24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ad </a:t>
            </a:r>
            <a:r>
              <a:rPr lang="pl-PL" sz="2400" b="1" i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Deum</a:t>
            </a:r>
            <a:r>
              <a:rPr lang="pl-PL" sz="24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 </a:t>
            </a:r>
            <a:r>
              <a:rPr lang="pl-PL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Został pochowany bez trumny,</a:t>
            </a:r>
          </a:p>
          <a:p>
            <a:pPr algn="ctr"/>
            <a:r>
              <a:rPr lang="pl-PL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w</a:t>
            </a:r>
            <a:r>
              <a:rPr lang="pl-PL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ziemnym grobie, w chórze zakonnych kościoła</a:t>
            </a:r>
          </a:p>
          <a:p>
            <a:pPr algn="ctr"/>
            <a:r>
              <a:rPr lang="pl-PL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św. Bernardyna we Lwowie.</a:t>
            </a:r>
            <a:endParaRPr lang="pl-PL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Mnożenie 4">
            <a:hlinkClick r:id="rId3" action="ppaction://hlinksldjump"/>
          </p:cNvPr>
          <p:cNvSpPr/>
          <p:nvPr/>
        </p:nvSpPr>
        <p:spPr>
          <a:xfrm>
            <a:off x="8028384" y="215783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070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80518" y="404664"/>
            <a:ext cx="5188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Podsumowanie</a:t>
            </a:r>
            <a:endParaRPr lang="pl-P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0" y="1399411"/>
            <a:ext cx="9143999" cy="64940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l-PL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pl-PL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Jan urodził się w Dukli w rodzinie mieszczańskiej. Uczył się w rodzinnym mieście, a później w Krakowie. W młodości przebywał w pustelni na wzgórzu </a:t>
            </a:r>
            <a:r>
              <a:rPr lang="pl-PL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Zaśpit</a:t>
            </a:r>
            <a:r>
              <a:rPr lang="pl-PL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w </a:t>
            </a:r>
            <a:r>
              <a:rPr lang="pl-PL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Trzcianie</a:t>
            </a:r>
            <a:r>
              <a:rPr lang="pl-PL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koło Dukli. Opuściwszy pustelnię (ok. 1434) wstąpił do Zakonu Braci Mniejszych Konwentualnych – franciszkanów. Studiował w Krakowie. W zakonie pełnił funkcję gwardiana klasztoru w Krośnie w latach 1438-1440, gdzie rozbudował świątynię, oraz od r. 1444 we Lwowie i ze względu na swoje predyspozycje kaznodziei (w klasztorach franciszkańskich, zgodnie z poleceniem założyciela św. Franciszka z Asyżu, kaznodziejami mogli być tylko wybitnie zdolni i urobieni wewnętrznie kapłani). Pełnił też urząd kustosza kustodii - przełożonego franciszkańskiego okręgu lwowskiego. W wieku 60 lat przeszedł do surowszej gałęzi Zakonu, zwanej w Polsce bernardynami (od imienia św. Bernardyna ze Sieny). Pełnił tam również funkcje kaznodziei i spowiednika w klasztorach w Poznaniu i Lwowie. Pod koniec życia poważnie chorował i utracił wzrok. Zmarł i został pochowany we Lwowie w tamtejszym kościele bernardyńskim. Obecnie główne relikwie znajdują się w rodzinnej Dukli.</a:t>
            </a:r>
          </a:p>
          <a:p>
            <a:pPr algn="ctr"/>
            <a:endParaRPr lang="pl-PL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pl-PL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pl-PL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pl-PL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Mnożenie 4">
            <a:hlinkClick r:id="rId2" action="ppaction://hlinksldjump"/>
          </p:cNvPr>
          <p:cNvSpPr/>
          <p:nvPr/>
        </p:nvSpPr>
        <p:spPr>
          <a:xfrm>
            <a:off x="8028384" y="215783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398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nożenie 7">
            <a:hlinkClick r:id="rId2" action="ppaction://hlinksldjump"/>
          </p:cNvPr>
          <p:cNvSpPr/>
          <p:nvPr/>
        </p:nvSpPr>
        <p:spPr>
          <a:xfrm>
            <a:off x="8028384" y="215783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074" name="Picture 2" descr="C:\Users\tomek\Desktop\KlemensX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64" y="908720"/>
            <a:ext cx="3168352" cy="310067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79512" y="777478"/>
            <a:ext cx="8798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pl-P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Kanonizacja i Beatyfikacja</a:t>
            </a:r>
            <a:endParaRPr lang="pl-P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31664" y="3645024"/>
            <a:ext cx="84168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l-PL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W r. 1733 papież Klemens XII dokonał jego beatyfikacji przez zatwierdzenie kultu «od niepamiętnych czasów». Spełniając liczne prośby, w tym Sejmu Rzeczypospolitej i króla Augusta III Sasa, ten sam papież w r. 1739 ogłosił go patronem Korony i Litwy. Relikwie bł. Jana były przechowywane we Lwowie, później w Rzeszowie. Obecnie znajdują się w kościele oo. bernardynów w Dukli. Proces kanonizacyjny, zahamowany przez rozbiory, został wznowiony w 1948 i zakończony w 1995 r.</a:t>
            </a:r>
          </a:p>
          <a:p>
            <a:pPr algn="ctr"/>
            <a:endParaRPr lang="pl-PL" sz="16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pl-PL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Kanonizował go Jan Paweł II w Krośnie 10 czerwca 1997 r. Po uroczystej mszy na lotnisku w Krośnie, papież poświęcił świątynię nazwaną imieniem tego świętego.</a:t>
            </a:r>
          </a:p>
          <a:p>
            <a:pPr algn="ctr"/>
            <a:endParaRPr lang="pl-PL" sz="1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pl-PL" sz="1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5" name="Picture 2" descr="C:\Users\tomek\Desktop\JPI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75894"/>
            <a:ext cx="2954615" cy="2973186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56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143</TotalTime>
  <Words>654</Words>
  <Application>Microsoft Office PowerPoint</Application>
  <PresentationFormat>Pokaz na ekranie (4:3)</PresentationFormat>
  <Paragraphs>84</Paragraphs>
  <Slides>15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Papier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Rycho Rych</dc:creator>
  <cp:lastModifiedBy>Rycho Rych</cp:lastModifiedBy>
  <cp:revision>14</cp:revision>
  <dcterms:created xsi:type="dcterms:W3CDTF">2014-11-04T14:58:36Z</dcterms:created>
  <dcterms:modified xsi:type="dcterms:W3CDTF">2014-11-04T17:22:12Z</dcterms:modified>
</cp:coreProperties>
</file>